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aveat" panose="020B0604020202020204" charset="0"/>
      <p:regular r:id="rId12"/>
      <p:bold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Black" panose="02000000000000000000" pitchFamily="2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26" y="-6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f5faab1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2ef5faab1c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ef5faab1c6_0_59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7" name="Google Shape;67;g2ef5faab1c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778"/>
            <a:ext cx="4572300" cy="3428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f5faab1c6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f5faab1c6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f5faab1c6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ef5faab1c6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f5faab1c6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ef5faab1c6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f5faab1c6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f5faab1c6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f5faab1c6_0_6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ef5faab1c6_0_6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ef5faab1c6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ef5faab1c6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ef5faab1c6_0_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ef5faab1c6_0_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38150" y="1609089"/>
            <a:ext cx="8267700" cy="19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400" b="1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88937" y="1603438"/>
            <a:ext cx="8366100" cy="17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5700" b="1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cs.google.com/document/d/1MYNs-7qkSsU3Wkx9joNt-FNnEJU4d3N6Vc9mCeTSRdk/edit?usp=sharing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3792125" y="799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id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Case Study - E-Learning</a:t>
            </a:r>
            <a:endParaRPr sz="2300" b="1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792125" y="1691150"/>
            <a:ext cx="52695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id" sz="45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Implementing SQL: </a:t>
            </a:r>
            <a:endParaRPr sz="45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id" sz="45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TechCorp</a:t>
            </a:r>
            <a:endParaRPr sz="4500" b="0" i="0" u="none" strike="noStrike" cap="none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792125" y="3812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id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Owner: </a:t>
            </a: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Josua </a:t>
            </a:r>
            <a:r>
              <a:rPr lang="en-US" sz="2000" b="1" i="0" u="none" strike="noStrike" cap="none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Sitorus</a:t>
            </a:r>
            <a:endParaRPr sz="23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792125" y="441275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 sz="1400" b="0" i="0" u="none" strike="noStrike" cap="none">
                <a:solidFill>
                  <a:srgbClr val="000000"/>
                </a:solidFill>
                <a:highlight>
                  <a:srgbClr val="FFF2CC"/>
                </a:highlight>
                <a:latin typeface="Arial"/>
                <a:ea typeface="Arial"/>
                <a:cs typeface="Arial"/>
                <a:sym typeface="Arial"/>
              </a:rPr>
              <a:t>Build your skill and portfolio via myskill.id/bootcamp </a:t>
            </a:r>
            <a:endParaRPr sz="1400" b="0" i="0" u="none" strike="noStrike" cap="none">
              <a:solidFill>
                <a:srgbClr val="000000"/>
              </a:solidFill>
              <a:highlight>
                <a:srgbClr val="FFF2CC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5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70" name="Google Shape;70;p15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" name="Google Shape;73;p15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74" name="Google Shape;74;p15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1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225" y="1656851"/>
            <a:ext cx="2797700" cy="223906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930925" y="1272800"/>
            <a:ext cx="5717100" cy="3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d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TechCorp adalah perusahaan e-commerce yang berfokus pada penjualan produk elektronik seperti laptop, smartphone, dan aksesoris. TechCorp juga menyediakan layanan dukungan pelanggan untuk membantu pelanggan dengan masalah teknis dan pertanyaan mengenai produk yang dijual.  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d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Sebagai seorang Data Analyst di Perusahaan ini, kamu ditugaskan untuk menganalisis beberapa data untuk keperluan laporan keuangan dan analisis performa bisnis.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d" sz="1500" b="1">
                <a:latin typeface="Roboto"/>
                <a:ea typeface="Roboto"/>
                <a:cs typeface="Roboto"/>
                <a:sym typeface="Roboto"/>
              </a:rPr>
              <a:t>Data Input for Tables :</a:t>
            </a:r>
            <a:r>
              <a:rPr lang="id" sz="15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id" sz="15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Download disini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1. Identifikasi 3 pelanggan teratas berdasarkan total nominal pesanan!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3" name="Google Shape;93;p16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94" name="Google Shape;94;p16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" name="Google Shape;97;p16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98" name="Google Shape;98;p16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16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3B7545-3336-2197-1AFF-C0CDAC4A0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130" y="1619372"/>
            <a:ext cx="5701739" cy="32072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2. Temukan rata-rata nominal pesanan untuk setiap pelanggan!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6" name="Google Shape;116;p17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117" name="Google Shape;117;p17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17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121" name="Google Shape;121;p1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1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31" name="Google Shape;13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7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99800-5B4B-FE26-EBE0-B2C055397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781" y="1637282"/>
            <a:ext cx="5922966" cy="33316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3. Temukan semua karyawan yang telah menyelesaikan lebih dari 4 tiket support!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9" name="Google Shape;139;p18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140" name="Google Shape;140;p18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" name="Google Shape;143;p18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144" name="Google Shape;144;p18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1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54" name="Google Shape;15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2A58CA-7133-F4BC-87FC-5C30CA626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7675" y="1680463"/>
            <a:ext cx="6019800" cy="33861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4. Temukan semua produk yang belum pernah dipesan!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2" name="Google Shape;162;p19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163" name="Google Shape;163;p19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" name="Google Shape;166;p19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167" name="Google Shape;167;p19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" name="Google Shape;176;p19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30856F-4A62-91DC-A2FD-497504F16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895" y="1719914"/>
            <a:ext cx="5799759" cy="32623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5. Hitung total pendapatan yang dihasilkan dari penjualan produk!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5" name="Google Shape;185;p20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186" name="Google Shape;186;p20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20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190" name="Google Shape;190;p20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20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200" name="Google Shape;20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82500E-1200-89A8-9763-C912CA8B7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45" y="1725832"/>
            <a:ext cx="5512476" cy="31007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850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6. Temukan harga rata-rata produk untuk setiap kategori dan temukan kategori dengan harga rata-rata lebih dari $500!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8" name="Google Shape;208;p21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209" name="Google Shape;209;p21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21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213" name="Google Shape;213;p21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" name="Google Shape;222;p21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1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A080F5-CBBD-2BB6-53F1-C2B0A36E5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7811" y="1863991"/>
            <a:ext cx="5519928" cy="31049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 txBox="1">
            <a:spLocks noGrp="1"/>
          </p:cNvSpPr>
          <p:nvPr>
            <p:ph type="body" idx="1"/>
          </p:nvPr>
        </p:nvSpPr>
        <p:spPr>
          <a:xfrm>
            <a:off x="212775" y="1201700"/>
            <a:ext cx="86658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7. Temukan pelanggan yang telah membuat setidaknya satu pesanan dengan total jumlah lebih dari $1000!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1" name="Google Shape;231;p22"/>
          <p:cNvGrpSpPr/>
          <p:nvPr/>
        </p:nvGrpSpPr>
        <p:grpSpPr>
          <a:xfrm>
            <a:off x="3854592" y="4740707"/>
            <a:ext cx="1434817" cy="389011"/>
            <a:chOff x="3248325" y="4588800"/>
            <a:chExt cx="2045939" cy="554700"/>
          </a:xfrm>
        </p:grpSpPr>
        <p:sp>
          <p:nvSpPr>
            <p:cNvPr id="232" name="Google Shape;232;p22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22"/>
          <p:cNvGrpSpPr/>
          <p:nvPr/>
        </p:nvGrpSpPr>
        <p:grpSpPr>
          <a:xfrm>
            <a:off x="8325086" y="65154"/>
            <a:ext cx="763768" cy="752531"/>
            <a:chOff x="695950" y="3458000"/>
            <a:chExt cx="966550" cy="952450"/>
          </a:xfrm>
        </p:grpSpPr>
        <p:sp>
          <p:nvSpPr>
            <p:cNvPr id="236" name="Google Shape;236;p2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2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246" name="Google Shape;24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7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2"/>
          <p:cNvSpPr txBox="1"/>
          <p:nvPr/>
        </p:nvSpPr>
        <p:spPr>
          <a:xfrm>
            <a:off x="259450" y="174550"/>
            <a:ext cx="8480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2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Case Study</a:t>
            </a:r>
            <a:endParaRPr sz="2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 b="1">
                <a:solidFill>
                  <a:srgbClr val="17919B"/>
                </a:solidFill>
                <a:latin typeface="Roboto"/>
                <a:ea typeface="Roboto"/>
                <a:cs typeface="Roboto"/>
                <a:sym typeface="Roboto"/>
              </a:rPr>
              <a:t>Implementing SQL: TechCorp</a:t>
            </a:r>
            <a:endParaRPr sz="36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2"/>
          <p:cNvSpPr/>
          <p:nvPr/>
        </p:nvSpPr>
        <p:spPr>
          <a:xfrm>
            <a:off x="1958475" y="2165225"/>
            <a:ext cx="5358600" cy="2409900"/>
          </a:xfrm>
          <a:prstGeom prst="rect">
            <a:avLst/>
          </a:prstGeom>
          <a:noFill/>
          <a:ln w="28575" cap="flat" cmpd="sng">
            <a:solidFill>
              <a:srgbClr val="B7B7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6000"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b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Lampirkan jawaban kamu disini</a:t>
            </a:r>
            <a:endParaRPr b="1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BC6AA8-D51D-4EB2-D8C4-DE6DEE041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217" y="1863068"/>
            <a:ext cx="5521566" cy="31058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On-screen Show (16:9)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Open Sans</vt:lpstr>
      <vt:lpstr>Roboto</vt:lpstr>
      <vt:lpstr>Caveat</vt:lpstr>
      <vt:lpstr>Roboto Black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Josua</dc:creator>
  <cp:lastModifiedBy>kaleb august</cp:lastModifiedBy>
  <cp:revision>1</cp:revision>
  <dcterms:modified xsi:type="dcterms:W3CDTF">2025-11-29T11:42:07Z</dcterms:modified>
</cp:coreProperties>
</file>